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94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66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187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0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97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58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40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155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2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60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0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05EF5-3028-4C7E-B730-0FF00473D37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0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hotohome.com/photos/flag-pictures/american-flag-2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3447" y="1143000"/>
            <a:ext cx="76771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911 Tribute</a:t>
            </a:r>
            <a:b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</a:br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Photo Story Project</a:t>
            </a:r>
            <a:endParaRPr lang="en-US" sz="5400" b="1" cap="none" spc="50" dirty="0">
              <a:ln w="38100">
                <a:solidFill>
                  <a:srgbClr val="0033CC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47800" y="3886200"/>
            <a:ext cx="6581750" cy="6875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Power Point Example</a:t>
            </a:r>
            <a:endParaRPr lang="en-US" sz="5400" b="1" cap="none" spc="50" dirty="0">
              <a:ln w="38100">
                <a:solidFill>
                  <a:srgbClr val="0033CC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1268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65564" y="3934691"/>
            <a:ext cx="6581750" cy="6875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Created by Ms. Forshey</a:t>
            </a:r>
            <a:endParaRPr lang="en-US" sz="5400" b="1" cap="none" spc="50" dirty="0">
              <a:ln w="38100">
                <a:solidFill>
                  <a:srgbClr val="0033CC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3447" y="1143000"/>
            <a:ext cx="76771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911 Tribute</a:t>
            </a:r>
            <a:b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</a:br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Photo Story Project</a:t>
            </a:r>
            <a:endParaRPr lang="en-US" sz="5400" b="1" cap="none" spc="50" dirty="0">
              <a:ln w="38100">
                <a:solidFill>
                  <a:srgbClr val="0033CC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8274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057400"/>
            <a:ext cx="8229599" cy="1470025"/>
          </a:xfrm>
        </p:spPr>
        <p:txBody>
          <a:bodyPr>
            <a:normAutofit fontScale="90000"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2000" b="1" dirty="0" smtClean="0"/>
              <a:t>Flag: </a:t>
            </a:r>
            <a:r>
              <a:rPr lang="en-US" sz="2000" b="1" dirty="0" smtClean="0">
                <a:hlinkClick r:id="rId2"/>
              </a:rPr>
              <a:t>http://www.photohome.com/photos/flag-pictures/american-flag-2.html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1295400" y="762000"/>
            <a:ext cx="6581750" cy="6875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Photo Credits</a:t>
            </a:r>
            <a:endParaRPr lang="en-US" sz="5400" b="1" cap="none" spc="50" dirty="0">
              <a:ln w="38100">
                <a:solidFill>
                  <a:srgbClr val="0033CC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3092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19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Flag: http://www.photohome.com/photos/flag-pictures/american-flag-2.html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911 Tribute Photo Story Project</dc:title>
  <dc:creator>jf20</dc:creator>
  <cp:lastModifiedBy>jf20</cp:lastModifiedBy>
  <cp:revision>2</cp:revision>
  <dcterms:created xsi:type="dcterms:W3CDTF">2011-09-02T00:58:54Z</dcterms:created>
  <dcterms:modified xsi:type="dcterms:W3CDTF">2011-09-02T01:17:39Z</dcterms:modified>
</cp:coreProperties>
</file>